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C85C-B76F-434A-B937-615F3BE86672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241A-F7B4-48E5-B33E-99C44B819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51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C85C-B76F-434A-B937-615F3BE86672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241A-F7B4-48E5-B33E-99C44B819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34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C85C-B76F-434A-B937-615F3BE86672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241A-F7B4-48E5-B33E-99C44B819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4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C85C-B76F-434A-B937-615F3BE86672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241A-F7B4-48E5-B33E-99C44B819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5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C85C-B76F-434A-B937-615F3BE86672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241A-F7B4-48E5-B33E-99C44B819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3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C85C-B76F-434A-B937-615F3BE86672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241A-F7B4-48E5-B33E-99C44B819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9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C85C-B76F-434A-B937-615F3BE86672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241A-F7B4-48E5-B33E-99C44B819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C85C-B76F-434A-B937-615F3BE86672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241A-F7B4-48E5-B33E-99C44B819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2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C85C-B76F-434A-B937-615F3BE86672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241A-F7B4-48E5-B33E-99C44B819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80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C85C-B76F-434A-B937-615F3BE86672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241A-F7B4-48E5-B33E-99C44B819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0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C85C-B76F-434A-B937-615F3BE86672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241A-F7B4-48E5-B33E-99C44B819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5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3C85C-B76F-434A-B937-615F3BE86672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2241A-F7B4-48E5-B33E-99C44B819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8" t="10617" r="42845" b="8913"/>
          <a:stretch/>
        </p:blipFill>
        <p:spPr>
          <a:xfrm>
            <a:off x="1210731" y="499533"/>
            <a:ext cx="2497667" cy="5827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t="1474" r="88301" b="54503"/>
          <a:stretch/>
        </p:blipFill>
        <p:spPr>
          <a:xfrm>
            <a:off x="4531975" y="787400"/>
            <a:ext cx="1566333" cy="2853266"/>
          </a:xfrm>
          <a:prstGeom prst="rect">
            <a:avLst/>
          </a:prstGeom>
        </p:spPr>
      </p:pic>
      <p:pic>
        <p:nvPicPr>
          <p:cNvPr id="6" name="biasTen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7986" t="9688" r="39931" b="8403"/>
          <a:stretch/>
        </p:blipFill>
        <p:spPr>
          <a:xfrm>
            <a:off x="7522249" y="499533"/>
            <a:ext cx="3505200" cy="62822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9689" y="36944"/>
            <a:ext cx="7071400" cy="36933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 of bias tension of woven fabric using PAM-FORM.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21037" y="4139954"/>
                <a:ext cx="3713017" cy="1483548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two ends of the specimen are clamped and pulled. The warp and weft yarns are oriented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to the loading axis. Three distinct zones can be clearly identified.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037" y="4139954"/>
                <a:ext cx="3713017" cy="1483548"/>
              </a:xfrm>
              <a:prstGeom prst="rect">
                <a:avLst/>
              </a:prstGeom>
              <a:blipFill rotWithShape="0">
                <a:blip r:embed="rId6"/>
                <a:stretch>
                  <a:fillRect l="-1144" t="-1626" r="-1144" b="-4878"/>
                </a:stretch>
              </a:blipFill>
              <a:ln w="158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955861" y="5888953"/>
            <a:ext cx="3115733" cy="646331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By: Tian Tang</a:t>
            </a:r>
          </a:p>
          <a:p>
            <a:pPr algn="ctr"/>
            <a:r>
              <a:rPr lang="en-US" dirty="0" smtClean="0"/>
              <a:t>CMSC, Purdue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02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37</Words>
  <Application>Microsoft Office PowerPoint</Application>
  <PresentationFormat>Widescreen</PresentationFormat>
  <Paragraphs>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Cambria Math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tang298</dc:creator>
  <cp:lastModifiedBy>tang298</cp:lastModifiedBy>
  <cp:revision>9</cp:revision>
  <dcterms:created xsi:type="dcterms:W3CDTF">2017-08-10T19:26:13Z</dcterms:created>
  <dcterms:modified xsi:type="dcterms:W3CDTF">2017-08-10T19:45:59Z</dcterms:modified>
</cp:coreProperties>
</file>